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569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34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84806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94987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319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79898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1234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4349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0210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42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5958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8292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8723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3803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33185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31952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59351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25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AE43-3E4D-4953-9916-AA9AD3135878}" type="datetimeFigureOut">
              <a:rPr lang="es-GT" smtClean="0"/>
              <a:pPr/>
              <a:t>06/07/2015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3292B-9708-4825-9C51-C93CE342A40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5807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2903" y="1749210"/>
            <a:ext cx="3729645" cy="4972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 rot="20795549">
            <a:off x="558965" y="3982425"/>
            <a:ext cx="4102387" cy="1675456"/>
          </a:xfrm>
        </p:spPr>
        <p:txBody>
          <a:bodyPr>
            <a:normAutofit/>
          </a:bodyPr>
          <a:lstStyle/>
          <a:p>
            <a:r>
              <a:rPr lang="es-GT" sz="80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”</a:t>
            </a:r>
            <a:endParaRPr lang="es-GT" sz="8000" dirty="0">
              <a:solidFill>
                <a:schemeClr val="accent1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413" y="3351259"/>
            <a:ext cx="4494415" cy="3370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4086" y="0"/>
            <a:ext cx="3967941" cy="2975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832" y="4235640"/>
            <a:ext cx="3538721" cy="2654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700" y="407547"/>
            <a:ext cx="3088969" cy="2316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697" y="2279391"/>
            <a:ext cx="3258589" cy="21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 descr="tex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76956">
            <a:off x="-410527" y="1352796"/>
            <a:ext cx="6429375" cy="523875"/>
          </a:xfrm>
          <a:prstGeom prst="rect">
            <a:avLst/>
          </a:prstGeom>
        </p:spPr>
      </p:pic>
      <p:pic>
        <p:nvPicPr>
          <p:cNvPr id="13" name="12 Imagen" descr="text (3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22197">
            <a:off x="1525646" y="4139740"/>
            <a:ext cx="4058766" cy="7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1345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6457"/>
          </a:xfrm>
        </p:spPr>
        <p:txBody>
          <a:bodyPr>
            <a:normAutofit fontScale="90000"/>
          </a:bodyPr>
          <a:lstStyle/>
          <a:p>
            <a:endParaRPr lang="es-GT" dirty="0">
              <a:solidFill>
                <a:srgbClr val="156983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5286" y="4738254"/>
            <a:ext cx="4044181" cy="1096899"/>
          </a:xfrm>
        </p:spPr>
        <p:txBody>
          <a:bodyPr>
            <a:noAutofit/>
          </a:bodyPr>
          <a:lstStyle/>
          <a:p>
            <a:pPr algn="ctr"/>
            <a:r>
              <a:rPr lang="es-GT" sz="40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FUT BOL</a:t>
            </a:r>
          </a:p>
          <a:p>
            <a:pPr algn="ctr"/>
            <a:r>
              <a:rPr lang="es-GT" sz="40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BASKETH BALL</a:t>
            </a:r>
          </a:p>
          <a:p>
            <a:pPr algn="ctr"/>
            <a:r>
              <a:rPr lang="es-GT" sz="40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BOLEIBOL</a:t>
            </a:r>
            <a:endParaRPr lang="es-GT" sz="4000" dirty="0">
              <a:solidFill>
                <a:schemeClr val="accent1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86" y="2842953"/>
            <a:ext cx="5275811" cy="39568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19895" y="2261893"/>
            <a:ext cx="3424846" cy="2518726"/>
          </a:xfrm>
          <a:prstGeom prst="rect">
            <a:avLst/>
          </a:prstGeom>
        </p:spPr>
      </p:pic>
      <p:pic>
        <p:nvPicPr>
          <p:cNvPr id="7" name="6 Imagen" descr="text (4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739" y="947652"/>
            <a:ext cx="5923180" cy="1235046"/>
          </a:xfrm>
          <a:prstGeom prst="rect">
            <a:avLst/>
          </a:prstGeom>
        </p:spPr>
      </p:pic>
      <p:pic>
        <p:nvPicPr>
          <p:cNvPr id="8" name="~PP445.WAV">
            <a:hlinkClick r:id="" action="ppaction://media"/>
          </p:cNvPr>
          <p:cNvPicPr>
            <a:picLocks noRot="1" noChangeAspect="1"/>
          </p:cNvPicPr>
          <p:nvPr>
            <a:wavAudioFile r:embed="rId2" name="~PP445.WAV"/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9800492"/>
      </p:ext>
    </p:extLst>
  </p:cSld>
  <p:clrMapOvr>
    <a:masterClrMapping/>
  </p:clrMapOvr>
  <p:transition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034" y="262729"/>
            <a:ext cx="8596668" cy="1320800"/>
          </a:xfrm>
        </p:spPr>
        <p:txBody>
          <a:bodyPr>
            <a:normAutofit/>
          </a:bodyPr>
          <a:lstStyle/>
          <a:p>
            <a:endParaRPr lang="es-GT" sz="6600" dirty="0">
              <a:latin typeface="AR CHRISTY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7914">
            <a:off x="676275" y="2820194"/>
            <a:ext cx="4184650" cy="3138487"/>
          </a:xfr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GT" dirty="0" smtClean="0"/>
              <a:t>CUIDEMOS NUESTRO AMBIENTE</a:t>
            </a:r>
            <a:endParaRPr lang="es-GT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72239">
            <a:off x="7294392" y="2676906"/>
            <a:ext cx="4186237" cy="3139677"/>
          </a:xfrm>
        </p:spPr>
      </p:pic>
      <p:sp>
        <p:nvSpPr>
          <p:cNvPr id="15" name="Marcador de texto 14"/>
          <p:cNvSpPr>
            <a:spLocks noGrp="1"/>
          </p:cNvSpPr>
          <p:nvPr>
            <p:ph type="body" idx="1"/>
          </p:nvPr>
        </p:nvSpPr>
        <p:spPr>
          <a:xfrm>
            <a:off x="1346662" y="1846276"/>
            <a:ext cx="3514706" cy="890969"/>
          </a:xfrm>
        </p:spPr>
        <p:txBody>
          <a:bodyPr/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TURALEZA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ES PARTE DEL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SER HUMANO.</a:t>
            </a:r>
            <a:endParaRPr lang="es-G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6 Imagen" descr="text (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302" y="550348"/>
            <a:ext cx="5304039" cy="717950"/>
          </a:xfrm>
          <a:prstGeom prst="rect">
            <a:avLst/>
          </a:prstGeom>
        </p:spPr>
      </p:pic>
      <p:pic>
        <p:nvPicPr>
          <p:cNvPr id="8" name="~PP2678.WAV">
            <a:hlinkClick r:id="" action="ppaction://media"/>
          </p:cNvPr>
          <p:cNvPicPr>
            <a:picLocks noRot="1" noChangeAspect="1"/>
          </p:cNvPicPr>
          <p:nvPr>
            <a:wavAudioFile r:embed="rId2" name="~PP2678.WAV"/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3724144"/>
      </p:ext>
    </p:extLst>
  </p:cSld>
  <p:clrMapOvr>
    <a:masterClrMapping/>
  </p:clrMapOvr>
  <p:transition spd="slow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6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GT" sz="6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2800" dirty="0" smtClean="0"/>
              <a:t>AYUDANDO </a:t>
            </a:r>
            <a:r>
              <a:rPr lang="es-GT" sz="2800" dirty="0" smtClean="0"/>
              <a:t>A LA COMUNIDAD</a:t>
            </a:r>
            <a:endParaRPr lang="es-GT" sz="2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03030" y="2094155"/>
            <a:ext cx="4185618" cy="576262"/>
          </a:xfrm>
        </p:spPr>
        <p:txBody>
          <a:bodyPr/>
          <a:lstStyle/>
          <a:p>
            <a:r>
              <a:rPr lang="es-G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PROGRAMAS DE REFORESTACIÓN</a:t>
            </a:r>
            <a:endParaRPr lang="es-G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  <p:pic>
        <p:nvPicPr>
          <p:cNvPr id="9" name="8 Imagen" descr="text (2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864" y="760186"/>
            <a:ext cx="7182630" cy="1011638"/>
          </a:xfrm>
          <a:prstGeom prst="rect">
            <a:avLst/>
          </a:prstGeom>
        </p:spPr>
      </p:pic>
      <p:pic>
        <p:nvPicPr>
          <p:cNvPr id="10" name="~PP439.WAV">
            <a:hlinkClick r:id="" action="ppaction://media"/>
          </p:cNvPr>
          <p:cNvPicPr>
            <a:picLocks noRot="1" noChangeAspect="1"/>
          </p:cNvPicPr>
          <p:nvPr>
            <a:wavAudioFile r:embed="rId2" name="~PP439.WAV"/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22606638"/>
      </p:ext>
    </p:extLst>
  </p:cSld>
  <p:clrMapOvr>
    <a:masterClrMapping/>
  </p:clrMapOvr>
  <p:transition spd="slow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GT" sz="8000" dirty="0">
              <a:latin typeface="AR DARLING" panose="02000000000000000000" pitchFamily="2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112" y="3332684"/>
            <a:ext cx="4700422" cy="3525316"/>
          </a:xfr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95" y="2490845"/>
            <a:ext cx="3881437" cy="3881437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330" y="49155"/>
            <a:ext cx="4443578" cy="33326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676" y="3738932"/>
            <a:ext cx="3933324" cy="2949993"/>
          </a:xfrm>
          <a:prstGeom prst="rect">
            <a:avLst/>
          </a:prstGeom>
        </p:spPr>
      </p:pic>
      <p:pic>
        <p:nvPicPr>
          <p:cNvPr id="11" name="10 Imagen" descr="text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743" y="722502"/>
            <a:ext cx="5620442" cy="1272553"/>
          </a:xfrm>
          <a:prstGeom prst="rect">
            <a:avLst/>
          </a:prstGeom>
        </p:spPr>
      </p:pic>
      <p:pic>
        <p:nvPicPr>
          <p:cNvPr id="12" name="~PP2202.WAV">
            <a:hlinkClick r:id="" action="ppaction://media"/>
          </p:cNvPr>
          <p:cNvPicPr>
            <a:picLocks noRot="1" noChangeAspect="1"/>
          </p:cNvPicPr>
          <p:nvPr>
            <a:wavAudioFile r:embed="rId2" name="~PP2202.WAV"/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771609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|0.5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8|0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8|1|0.8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24</Words>
  <Application>Microsoft Office PowerPoint</Application>
  <PresentationFormat>Personalizado</PresentationFormat>
  <Paragraphs>8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Faceta</vt:lpstr>
      <vt:lpstr>”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KARLA NOHEMI LACAN</dc:title>
  <dc:creator>ADAN LACAN</dc:creator>
  <cp:lastModifiedBy>USUARIO</cp:lastModifiedBy>
  <cp:revision>12</cp:revision>
  <dcterms:created xsi:type="dcterms:W3CDTF">2015-07-05T14:24:35Z</dcterms:created>
  <dcterms:modified xsi:type="dcterms:W3CDTF">2015-07-06T18:26:17Z</dcterms:modified>
</cp:coreProperties>
</file>